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730" r:id="rId5"/>
    <p:sldMasterId id="2147483671" r:id="rId6"/>
    <p:sldMasterId id="2147483741" r:id="rId7"/>
  </p:sldMasterIdLst>
  <p:notesMasterIdLst>
    <p:notesMasterId r:id="rId13"/>
  </p:notesMasterIdLst>
  <p:handoutMasterIdLst>
    <p:handoutMasterId r:id="rId14"/>
  </p:handoutMasterIdLst>
  <p:sldIdLst>
    <p:sldId id="549" r:id="rId8"/>
    <p:sldId id="425" r:id="rId9"/>
    <p:sldId id="589" r:id="rId10"/>
    <p:sldId id="590" r:id="rId11"/>
    <p:sldId id="557" r:id="rId1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0A3D"/>
    <a:srgbClr val="25578F"/>
    <a:srgbClr val="C7FF17"/>
    <a:srgbClr val="0070AD"/>
    <a:srgbClr val="E6E7E7"/>
    <a:srgbClr val="12ABDB"/>
    <a:srgbClr val="300B48"/>
    <a:srgbClr val="D9D9D9"/>
    <a:srgbClr val="95E616"/>
    <a:srgbClr val="FF3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B5BA0C-1584-4BCB-BF61-2A3E475D9AE7}" v="533" dt="2022-06-20T11:30:30.238"/>
    <p1510:client id="{1ECE6720-2BCD-4065-AF74-638621F8A8A5}" v="1" dt="2022-06-20T10:21:03.337"/>
    <p1510:client id="{5020D853-AFAB-4BA2-BF5D-20FC7C33D9CB}" v="36" dt="2022-06-20T10:05:23.8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3.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ekhuis, Cornelis" userId="0bbdbd85-8e06-45b8-a583-c88bc76d8dd5" providerId="ADAL" clId="{1ECE6720-2BCD-4065-AF74-638621F8A8A5}"/>
    <pc:docChg chg="addSld">
      <pc:chgData name="Broekhuis, Cornelis" userId="0bbdbd85-8e06-45b8-a583-c88bc76d8dd5" providerId="ADAL" clId="{1ECE6720-2BCD-4065-AF74-638621F8A8A5}" dt="2022-06-20T10:21:03.338" v="0" actId="2890"/>
      <pc:docMkLst>
        <pc:docMk/>
      </pc:docMkLst>
      <pc:sldChg chg="add">
        <pc:chgData name="Broekhuis, Cornelis" userId="0bbdbd85-8e06-45b8-a583-c88bc76d8dd5" providerId="ADAL" clId="{1ECE6720-2BCD-4065-AF74-638621F8A8A5}" dt="2022-06-20T10:21:03.338" v="0" actId="2890"/>
        <pc:sldMkLst>
          <pc:docMk/>
          <pc:sldMk cId="1819415176" sldId="590"/>
        </pc:sldMkLst>
      </pc:sldChg>
    </pc:docChg>
  </pc:docChgLst>
  <pc:docChgLst>
    <pc:chgData name="Broekhuis, Cornelis" userId="S::cornelius.broekhuis@capgemini.com::0bbdbd85-8e06-45b8-a583-c88bc76d8dd5" providerId="AD" clId="Web-{1BB5BA0C-1584-4BCB-BF61-2A3E475D9AE7}"/>
    <pc:docChg chg="modSld">
      <pc:chgData name="Broekhuis, Cornelis" userId="S::cornelius.broekhuis@capgemini.com::0bbdbd85-8e06-45b8-a583-c88bc76d8dd5" providerId="AD" clId="Web-{1BB5BA0C-1584-4BCB-BF61-2A3E475D9AE7}" dt="2022-06-20T11:30:30.238" v="531" actId="20577"/>
      <pc:docMkLst>
        <pc:docMk/>
      </pc:docMkLst>
      <pc:sldChg chg="modSp">
        <pc:chgData name="Broekhuis, Cornelis" userId="S::cornelius.broekhuis@capgemini.com::0bbdbd85-8e06-45b8-a583-c88bc76d8dd5" providerId="AD" clId="Web-{1BB5BA0C-1584-4BCB-BF61-2A3E475D9AE7}" dt="2022-06-20T11:30:30.238" v="531" actId="20577"/>
        <pc:sldMkLst>
          <pc:docMk/>
          <pc:sldMk cId="1819415176" sldId="590"/>
        </pc:sldMkLst>
        <pc:spChg chg="mod">
          <ac:chgData name="Broekhuis, Cornelis" userId="S::cornelius.broekhuis@capgemini.com::0bbdbd85-8e06-45b8-a583-c88bc76d8dd5" providerId="AD" clId="Web-{1BB5BA0C-1584-4BCB-BF61-2A3E475D9AE7}" dt="2022-06-20T11:30:30.238" v="531" actId="20577"/>
          <ac:spMkLst>
            <pc:docMk/>
            <pc:sldMk cId="1819415176" sldId="590"/>
            <ac:spMk id="2" creationId="{00000000-0000-0000-0000-000000000000}"/>
          </ac:spMkLst>
        </pc:spChg>
      </pc:sldChg>
    </pc:docChg>
  </pc:docChgLst>
  <pc:docChgLst>
    <pc:chgData name="Broekhuis, Cornelis" userId="S::cornelius.broekhuis@capgemini.com::0bbdbd85-8e06-45b8-a583-c88bc76d8dd5" providerId="AD" clId="Web-{3ABEE929-F454-4B9C-984B-0B84C362151A}"/>
    <pc:docChg chg="modSld">
      <pc:chgData name="Broekhuis, Cornelis" userId="S::cornelius.broekhuis@capgemini.com::0bbdbd85-8e06-45b8-a583-c88bc76d8dd5" providerId="AD" clId="Web-{3ABEE929-F454-4B9C-984B-0B84C362151A}" dt="2022-06-17T12:44:57.406" v="2" actId="20577"/>
      <pc:docMkLst>
        <pc:docMk/>
      </pc:docMkLst>
      <pc:sldChg chg="modSp">
        <pc:chgData name="Broekhuis, Cornelis" userId="S::cornelius.broekhuis@capgemini.com::0bbdbd85-8e06-45b8-a583-c88bc76d8dd5" providerId="AD" clId="Web-{3ABEE929-F454-4B9C-984B-0B84C362151A}" dt="2022-06-17T12:44:57.406" v="2" actId="20577"/>
        <pc:sldMkLst>
          <pc:docMk/>
          <pc:sldMk cId="1569251265" sldId="589"/>
        </pc:sldMkLst>
        <pc:spChg chg="mod">
          <ac:chgData name="Broekhuis, Cornelis" userId="S::cornelius.broekhuis@capgemini.com::0bbdbd85-8e06-45b8-a583-c88bc76d8dd5" providerId="AD" clId="Web-{3ABEE929-F454-4B9C-984B-0B84C362151A}" dt="2022-06-17T12:44:57.406" v="2" actId="20577"/>
          <ac:spMkLst>
            <pc:docMk/>
            <pc:sldMk cId="1569251265" sldId="589"/>
            <ac:spMk id="2" creationId="{00000000-0000-0000-0000-000000000000}"/>
          </ac:spMkLst>
        </pc:spChg>
      </pc:sldChg>
    </pc:docChg>
  </pc:docChgLst>
  <pc:docChgLst>
    <pc:chgData name="Broekhuis, Cornelis" userId="S::cornelius.broekhuis@capgemini.com::0bbdbd85-8e06-45b8-a583-c88bc76d8dd5" providerId="AD" clId="Web-{5020D853-AFAB-4BA2-BF5D-20FC7C33D9CB}"/>
    <pc:docChg chg="modSld">
      <pc:chgData name="Broekhuis, Cornelis" userId="S::cornelius.broekhuis@capgemini.com::0bbdbd85-8e06-45b8-a583-c88bc76d8dd5" providerId="AD" clId="Web-{5020D853-AFAB-4BA2-BF5D-20FC7C33D9CB}" dt="2022-06-20T10:05:18.538" v="34" actId="20577"/>
      <pc:docMkLst>
        <pc:docMk/>
      </pc:docMkLst>
      <pc:sldChg chg="modSp">
        <pc:chgData name="Broekhuis, Cornelis" userId="S::cornelius.broekhuis@capgemini.com::0bbdbd85-8e06-45b8-a583-c88bc76d8dd5" providerId="AD" clId="Web-{5020D853-AFAB-4BA2-BF5D-20FC7C33D9CB}" dt="2022-06-20T10:05:18.538" v="34" actId="20577"/>
        <pc:sldMkLst>
          <pc:docMk/>
          <pc:sldMk cId="1827110123" sldId="425"/>
        </pc:sldMkLst>
        <pc:spChg chg="mod">
          <ac:chgData name="Broekhuis, Cornelis" userId="S::cornelius.broekhuis@capgemini.com::0bbdbd85-8e06-45b8-a583-c88bc76d8dd5" providerId="AD" clId="Web-{5020D853-AFAB-4BA2-BF5D-20FC7C33D9CB}" dt="2022-06-20T10:05:18.538" v="34" actId="20577"/>
          <ac:spMkLst>
            <pc:docMk/>
            <pc:sldMk cId="1827110123" sldId="425"/>
            <ac:spMk id="3" creationId="{D4DE8C01-5E51-462E-BD0E-8C94C287BD42}"/>
          </ac:spMkLst>
        </pc:spChg>
      </pc:sldChg>
      <pc:sldChg chg="modSp">
        <pc:chgData name="Broekhuis, Cornelis" userId="S::cornelius.broekhuis@capgemini.com::0bbdbd85-8e06-45b8-a583-c88bc76d8dd5" providerId="AD" clId="Web-{5020D853-AFAB-4BA2-BF5D-20FC7C33D9CB}" dt="2022-06-20T10:04:44.819" v="23" actId="20577"/>
        <pc:sldMkLst>
          <pc:docMk/>
          <pc:sldMk cId="1569251265" sldId="589"/>
        </pc:sldMkLst>
        <pc:spChg chg="mod">
          <ac:chgData name="Broekhuis, Cornelis" userId="S::cornelius.broekhuis@capgemini.com::0bbdbd85-8e06-45b8-a583-c88bc76d8dd5" providerId="AD" clId="Web-{5020D853-AFAB-4BA2-BF5D-20FC7C33D9CB}" dt="2022-06-20T10:04:39.147" v="20" actId="20577"/>
          <ac:spMkLst>
            <pc:docMk/>
            <pc:sldMk cId="1569251265" sldId="589"/>
            <ac:spMk id="2" creationId="{00000000-0000-0000-0000-000000000000}"/>
          </ac:spMkLst>
        </pc:spChg>
        <pc:spChg chg="mod">
          <ac:chgData name="Broekhuis, Cornelis" userId="S::cornelius.broekhuis@capgemini.com::0bbdbd85-8e06-45b8-a583-c88bc76d8dd5" providerId="AD" clId="Web-{5020D853-AFAB-4BA2-BF5D-20FC7C33D9CB}" dt="2022-06-20T10:04:44.819" v="23" actId="20577"/>
          <ac:spMkLst>
            <pc:docMk/>
            <pc:sldMk cId="1569251265" sldId="589"/>
            <ac:spMk id="6"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mtClean="0"/>
              <a:t>20/06/2022</a:t>
            </a:fld>
            <a:endParaRPr lang="pt-PT"/>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mtClean="0"/>
              <a:t>‹#›</a:t>
            </a:fld>
            <a:endParaRPr lang="pt-PT"/>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35B8F7-DAC4-4931-8AED-4356A8B2FD64}" type="datetimeFigureOut">
              <a:rPr lang="pt-BR" smtClean="0"/>
              <a:t>20/06/2022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696B5C-12A0-4042-B4D0-BD3B9A4F58C6}" type="slidenum">
              <a:rPr lang="pt-BR" smtClean="0"/>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a:t>
            </a:fld>
            <a:endParaRPr lang="pt-BR"/>
          </a:p>
        </p:txBody>
      </p:sp>
    </p:spTree>
    <p:extLst>
      <p:ext uri="{BB962C8B-B14F-4D97-AF65-F5344CB8AC3E}">
        <p14:creationId xmlns:p14="http://schemas.microsoft.com/office/powerpoint/2010/main" val="4276943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3436685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30.png"/><Relationship Id="rId5" Type="http://schemas.openxmlformats.org/officeDocument/2006/relationships/image" Target="../media/image27.png"/><Relationship Id="rId15" Type="http://schemas.openxmlformats.org/officeDocument/2006/relationships/image" Target="../media/image31.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9.png"/><Relationship Id="rId14" Type="http://schemas.openxmlformats.org/officeDocument/2006/relationships/hyperlink" Target="http://www.capgemini.com/"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6.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svg"/><Relationship Id="rId2" Type="http://schemas.openxmlformats.org/officeDocument/2006/relationships/image" Target="../media/image41.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4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a:t>Click to insert presenter, location, and date</a:t>
            </a:r>
          </a:p>
        </p:txBody>
      </p:sp>
    </p:spTree>
    <p:extLst>
      <p:ext uri="{BB962C8B-B14F-4D97-AF65-F5344CB8AC3E}">
        <p14:creationId xmlns:p14="http://schemas.microsoft.com/office/powerpoint/2010/main" val="54812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23991557"/>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Tree>
    <p:extLst>
      <p:ext uri="{BB962C8B-B14F-4D97-AF65-F5344CB8AC3E}">
        <p14:creationId xmlns:p14="http://schemas.microsoft.com/office/powerpoint/2010/main" val="1664335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80858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25831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09375398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a:t>Click to add title</a:t>
            </a:r>
            <a:endParaRPr lang="pt-PT"/>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74778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a:t>Click to add title</a:t>
            </a:r>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37467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105924"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j-lt"/>
                <a:cs typeface="Arial" panose="020B0604020202020204" pitchFamily="34" charset="0"/>
              </a:rPr>
              <a:t>Software</a:t>
            </a:r>
            <a:r>
              <a:rPr lang="en-US" sz="800" kern="0" baseline="0">
                <a:solidFill>
                  <a:schemeClr val="tx2"/>
                </a:solidFill>
                <a:latin typeface="+mj-lt"/>
                <a:cs typeface="Arial" panose="020B0604020202020204" pitchFamily="34" charset="0"/>
              </a:rPr>
              <a:t> Engineering Track </a:t>
            </a:r>
            <a:r>
              <a:rPr lang="en-US" sz="800" kern="0">
                <a:solidFill>
                  <a:schemeClr val="tx2"/>
                </a:solidFill>
                <a:latin typeface="+mj-lt"/>
                <a:cs typeface="Arial" panose="020B0604020202020204" pitchFamily="34" charset="0"/>
              </a:rPr>
              <a:t>| Rick</a:t>
            </a:r>
            <a:r>
              <a:rPr lang="en-US" sz="800" kern="0" baseline="0">
                <a:solidFill>
                  <a:schemeClr val="tx2"/>
                </a:solidFill>
                <a:latin typeface="+mj-lt"/>
                <a:cs typeface="Arial" panose="020B0604020202020204" pitchFamily="34" charset="0"/>
              </a:rPr>
              <a:t> Artz</a:t>
            </a:r>
            <a:endParaRPr lang="en-US" sz="800" kern="0">
              <a:solidFill>
                <a:schemeClr val="tx2"/>
              </a:solidFill>
              <a:latin typeface="+mj-lt"/>
              <a:cs typeface="Arial" panose="020B0604020202020204" pitchFamily="34" charset="0"/>
            </a:endParaRP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583323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endParaRPr lang="pt-PT"/>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a:t>Click to insert title</a:t>
            </a:r>
            <a:endParaRPr lang="pt-PT"/>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Tree>
    <p:extLst>
      <p:ext uri="{BB962C8B-B14F-4D97-AF65-F5344CB8AC3E}">
        <p14:creationId xmlns:p14="http://schemas.microsoft.com/office/powerpoint/2010/main" val="651654949"/>
      </p:ext>
    </p:extLst>
  </p:cSld>
  <p:clrMapOvr>
    <a:masterClrMapping/>
  </p:clrMapOvr>
  <p:extLst>
    <p:ext uri="{DCECCB84-F9BA-43D5-87BE-67443E8EF086}">
      <p15:sldGuideLst xmlns:p15="http://schemas.microsoft.com/office/powerpoint/2012/main">
        <p15:guide id="1" orient="horz" pos="255" userDrawn="1">
          <p15:clr>
            <a:srgbClr val="FBAE40"/>
          </p15:clr>
        </p15:guide>
        <p15:guide id="2" pos="257" userDrawn="1">
          <p15:clr>
            <a:srgbClr val="FBAE40"/>
          </p15:clr>
        </p15:guide>
        <p15:guide id="3" pos="6879"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a:t>Click to insert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756351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a:t>Click to insert title</a:t>
            </a:r>
            <a:endParaRPr lang="pt-PT"/>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a:t>Click to insert presenter, location, and date</a:t>
            </a:r>
            <a:endParaRPr lang="pt-PT"/>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114661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5932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9262656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95125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3286770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937294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73977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a:t>Edit Master text styles</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069842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a:t>Click to add title</a:t>
            </a:r>
            <a:endParaRPr lang="pt-PT"/>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6356751"/>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err="1"/>
              <a:t>xx</a:t>
            </a:r>
            <a:r>
              <a:rPr lang="pt-PT"/>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err="1"/>
              <a:t>xx</a:t>
            </a:r>
            <a:r>
              <a:rPr lang="pt-PT"/>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err="1"/>
              <a:t>xx</a:t>
            </a:r>
            <a:r>
              <a:rPr lang="pt-PT"/>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997542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545099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a:t>Click to insert title</a:t>
            </a:r>
            <a:endParaRPr lang="pt-PT"/>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a:t>Click to insert presenter, location, and date</a:t>
            </a:r>
            <a:endParaRPr lang="pt-PT"/>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6120501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1772439"/>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rPr>
              <a:t>the Collaborative Business Experience™</a:t>
            </a:r>
            <a:r>
              <a:rPr lang="en-US" sz="900">
                <a:solidFill>
                  <a:schemeClr val="tx1"/>
                </a:solidFill>
              </a:rPr>
              <a:t>, and draws on </a:t>
            </a:r>
            <a:r>
              <a:rPr lang="en-US" sz="900">
                <a:solidFill>
                  <a:schemeClr val="accent1"/>
                </a:solidFill>
              </a:rPr>
              <a:t>Rightshore</a:t>
            </a:r>
            <a:r>
              <a:rPr lang="en-US" sz="900" baseline="30000">
                <a:solidFill>
                  <a:schemeClr val="accent1"/>
                </a:solidFill>
              </a:rPr>
              <a:t>®</a:t>
            </a:r>
            <a:r>
              <a:rPr lang="en-US" sz="90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a:solidFill>
                  <a:schemeClr val="tx1"/>
                </a:solidFill>
              </a:rPr>
              <a:t>Learn more about us at</a:t>
            </a:r>
          </a:p>
          <a:p>
            <a:pPr algn="just">
              <a:lnSpc>
                <a:spcPts val="1200"/>
              </a:lnSpc>
            </a:pPr>
            <a:r>
              <a:rPr lang="en-US" sz="140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a:solidFill>
                  <a:schemeClr val="bg1"/>
                </a:solidFill>
                <a:latin typeface="+mn-lt"/>
                <a:cs typeface="Arial"/>
              </a:rPr>
              <a:t>This message contains information that may be privileged or confidential and is the property of the Capgemini Group.</a:t>
            </a:r>
            <a:br>
              <a:rPr lang="en-US" sz="800" noProof="0">
                <a:solidFill>
                  <a:schemeClr val="bg1"/>
                </a:solidFill>
                <a:latin typeface="+mn-lt"/>
                <a:cs typeface="Arial"/>
              </a:rPr>
            </a:br>
            <a:r>
              <a:rPr lang="en-US" sz="800" noProof="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a:solidFill>
                  <a:schemeClr val="bg1"/>
                </a:solidFill>
                <a:latin typeface="Arial"/>
                <a:cs typeface="Arial"/>
              </a:rPr>
              <a:t>Rightshore</a:t>
            </a:r>
            <a:r>
              <a:rPr lang="en-US" sz="800" baseline="30000" noProof="0">
                <a:solidFill>
                  <a:schemeClr val="bg1"/>
                </a:solidFill>
                <a:latin typeface="Arial"/>
                <a:cs typeface="Arial"/>
              </a:rPr>
              <a:t>®</a:t>
            </a:r>
            <a:r>
              <a:rPr lang="en-US" sz="800" noProof="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28613881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a:t>Click to add title</a:t>
            </a:r>
            <a:endParaRPr lang="pt-PT"/>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4490796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a:t>Click to insert title</a:t>
            </a:r>
            <a:endParaRPr lang="pt-PT"/>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020122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a:t>Click to insert title</a:t>
            </a:r>
            <a:endParaRPr lang="pt-PT"/>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15161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chnology Image">
    <p:bg>
      <p:bgRef idx="1001">
        <a:schemeClr val="bg1"/>
      </p:bgRef>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a:t>Click to insert title</a:t>
            </a:r>
            <a:endParaRPr lang="pt-PT"/>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764042835"/>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a:t>Click to add title</a:t>
            </a:r>
            <a:endParaRPr lang="pt-PT"/>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1866084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4980789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2663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a:solidFill>
                  <a:schemeClr val="tx2"/>
                </a:solidFill>
                <a:latin typeface="+mn-lt"/>
                <a:ea typeface="+mn-ea"/>
                <a:cs typeface="Arial" panose="020B0604020202020204" pitchFamily="34" charset="0"/>
              </a:rPr>
              <a:t>Software</a:t>
            </a:r>
            <a:r>
              <a:rPr lang="en-US" sz="800" kern="0" baseline="0">
                <a:solidFill>
                  <a:schemeClr val="tx2"/>
                </a:solidFill>
                <a:latin typeface="+mn-lt"/>
                <a:ea typeface="+mn-ea"/>
                <a:cs typeface="Arial" panose="020B0604020202020204" pitchFamily="34" charset="0"/>
              </a:rPr>
              <a:t> Engineering Track </a:t>
            </a:r>
            <a:r>
              <a:rPr lang="en-US" sz="800" kern="0">
                <a:solidFill>
                  <a:schemeClr val="tx2"/>
                </a:solidFill>
                <a:latin typeface="+mn-lt"/>
                <a:ea typeface="+mn-ea"/>
                <a:cs typeface="Arial" panose="020B0604020202020204" pitchFamily="34" charset="0"/>
              </a:rPr>
              <a:t>| Rick</a:t>
            </a:r>
            <a:r>
              <a:rPr lang="en-US" sz="800" kern="0" baseline="0">
                <a:solidFill>
                  <a:schemeClr val="tx2"/>
                </a:solidFill>
                <a:latin typeface="+mn-lt"/>
                <a:ea typeface="+mn-ea"/>
                <a:cs typeface="Arial" panose="020B0604020202020204" pitchFamily="34" charset="0"/>
              </a:rPr>
              <a:t> Artz</a:t>
            </a:r>
            <a:endParaRPr lang="en-US" sz="800" kern="0">
              <a:solidFill>
                <a:schemeClr val="tx2"/>
              </a:solidFill>
              <a:latin typeface="+mn-lt"/>
              <a:ea typeface="+mn-ea"/>
              <a:cs typeface="Arial" panose="020B0604020202020204" pitchFamily="34" charset="0"/>
            </a:endParaRP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a:t>Click to add title</a:t>
            </a:r>
            <a:endParaRPr lang="pt-PT"/>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a:t>Click to insert text</a:t>
            </a:r>
          </a:p>
          <a:p>
            <a:pPr lvl="1"/>
            <a:r>
              <a:rPr lang="en-US"/>
              <a:t>Second level</a:t>
            </a:r>
          </a:p>
          <a:p>
            <a:pPr lvl="2"/>
            <a:r>
              <a:rPr lang="en-US"/>
              <a:t>Third level</a:t>
            </a:r>
          </a:p>
          <a:p>
            <a:pPr lvl="3"/>
            <a:r>
              <a:rPr lang="en-US"/>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31864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2953337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nl-NL"/>
              <a:t>Sleep de afbeelding naar de tijdelijke aanduiding of klik op het pictogram als u een afbeelding wilt toevoegen</a:t>
            </a:r>
            <a:endParaRPr lang="pt-PT"/>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a:t>Click to insert title</a:t>
            </a:r>
            <a:endParaRPr lang="pt-PT"/>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a:t>Click to insert presenter, location, and date</a:t>
            </a:r>
            <a:endParaRPr lang="pt-PT"/>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62794024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4634" userDrawn="1">
          <p15:clr>
            <a:srgbClr val="FBAE40"/>
          </p15:clr>
        </p15:guide>
        <p15:guide id="3" pos="7219" userDrawn="1">
          <p15:clr>
            <a:srgbClr val="FBAE40"/>
          </p15:clr>
        </p15:guide>
        <p15:guide id="4" orient="horz" pos="2614" userDrawn="1">
          <p15:clr>
            <a:srgbClr val="FBAE40"/>
          </p15:clr>
        </p15:guide>
        <p15:guide id="5" orient="horz" pos="3203" userDrawn="1">
          <p15:clr>
            <a:srgbClr val="FBAE40"/>
          </p15:clr>
        </p15:guide>
        <p15:guide id="6" orient="horz" pos="39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a:t>Click to insert section title</a:t>
            </a:r>
            <a:endParaRPr lang="pt-PT"/>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196523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2392956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2132108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a:t>Click to insert section title</a:t>
            </a:r>
            <a:endParaRPr lang="pt-PT"/>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66819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sv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image" Target="../media/image4.svg"/><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image" Target="../media/image3.png"/><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theme" Target="../theme/theme3.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image" Target="../media/image4.svg"/><Relationship Id="rId5" Type="http://schemas.openxmlformats.org/officeDocument/2006/relationships/slideLayout" Target="../slideLayouts/slideLayout36.xml"/><Relationship Id="rId10" Type="http://schemas.openxmlformats.org/officeDocument/2006/relationships/image" Target="../media/image3.png"/><Relationship Id="rId4" Type="http://schemas.openxmlformats.org/officeDocument/2006/relationships/slideLayout" Target="../slideLayouts/slideLayout35.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Tree>
    <p:extLst>
      <p:ext uri="{BB962C8B-B14F-4D97-AF65-F5344CB8AC3E}">
        <p14:creationId xmlns:p14="http://schemas.microsoft.com/office/powerpoint/2010/main" val="3378625389"/>
      </p:ext>
    </p:extLst>
  </p:cSld>
  <p:clrMap bg1="lt1" tx1="dk1" bg2="lt2" tx2="dk2" accent1="accent1" accent2="accent2" accent3="accent3" accent4="accent4" accent5="accent5" accent6="accent6" hlink="hlink" folHlink="folHlink"/>
  <p:sldLayoutIdLst>
    <p:sldLayoutId id="2147483790" r:id="rId1"/>
    <p:sldLayoutId id="2147483721" r:id="rId2"/>
    <p:sldLayoutId id="2147483810" r:id="rId3"/>
    <p:sldLayoutId id="2147483666" r:id="rId4"/>
    <p:sldLayoutId id="2147483720" r:id="rId5"/>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userDrawn="1">
          <p15:clr>
            <a:srgbClr val="F26B43"/>
          </p15:clr>
        </p15:guide>
        <p15:guide id="2" pos="257" userDrawn="1">
          <p15:clr>
            <a:srgbClr val="F26B43"/>
          </p15:clr>
        </p15:guide>
        <p15:guide id="3" pos="7423" userDrawn="1">
          <p15:clr>
            <a:srgbClr val="F26B43"/>
          </p15:clr>
        </p15:guide>
        <p15:guide id="4" orient="horz" pos="25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731682138"/>
      </p:ext>
    </p:extLst>
  </p:cSld>
  <p:clrMap bg1="lt1" tx1="dk1" bg2="lt2" tx2="dk2" accent1="accent1" accent2="accent2" accent3="accent3" accent4="accent4" accent5="accent5" accent6="accent6" hlink="hlink" folHlink="folHlink"/>
  <p:sldLayoutIdLst>
    <p:sldLayoutId id="2147483791" r:id="rId1"/>
    <p:sldLayoutId id="2147483731" r:id="rId2"/>
    <p:sldLayoutId id="2147483795" r:id="rId3"/>
    <p:sldLayoutId id="2147483732"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userDrawn="1">
          <p15:clr>
            <a:srgbClr val="F26B43"/>
          </p15:clr>
        </p15:guide>
        <p15:guide id="4" pos="257" userDrawn="1">
          <p15:clr>
            <a:srgbClr val="F26B43"/>
          </p15:clr>
        </p15:guide>
        <p15:guide id="5" orient="horz" pos="4065" userDrawn="1">
          <p15:clr>
            <a:srgbClr val="F26B43"/>
          </p15:clr>
        </p15:guide>
        <p15:guide id="6" orient="horz" pos="799" userDrawn="1">
          <p15:clr>
            <a:srgbClr val="F26B43"/>
          </p15:clr>
        </p15:guide>
        <p15:guide id="7" orient="horz" pos="89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786" r:id="rId1"/>
    <p:sldLayoutId id="2147483722" r:id="rId2"/>
    <p:sldLayoutId id="2147483672" r:id="rId3"/>
    <p:sldLayoutId id="2147483811" r:id="rId4"/>
    <p:sldLayoutId id="2147483781" r:id="rId5"/>
    <p:sldLayoutId id="2147483780" r:id="rId6"/>
    <p:sldLayoutId id="2147483779" r:id="rId7"/>
    <p:sldLayoutId id="2147483778" r:id="rId8"/>
    <p:sldLayoutId id="2147483733" r:id="rId9"/>
    <p:sldLayoutId id="2147483734" r:id="rId10"/>
    <p:sldLayoutId id="2147483735" r:id="rId11"/>
    <p:sldLayoutId id="2147483736" r:id="rId12"/>
    <p:sldLayoutId id="2147483785" r:id="rId13"/>
    <p:sldLayoutId id="2147483737" r:id="rId14"/>
    <p:sldLayoutId id="2147483738" r:id="rId15"/>
    <p:sldLayoutId id="2147483739" r:id="rId16"/>
    <p:sldLayoutId id="2147483740" r:id="rId17"/>
    <p:sldLayoutId id="2147483794" r:id="rId18"/>
    <p:sldLayoutId id="2147483793" r:id="rId19"/>
    <p:sldLayoutId id="2147483792" r:id="rId20"/>
    <p:sldLayoutId id="2147483787" r:id="rId21"/>
    <p:sldLayoutId id="2147483799"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7423" userDrawn="1">
          <p15:clr>
            <a:srgbClr val="F26B43"/>
          </p15:clr>
        </p15:guide>
        <p15:guide id="3" pos="257"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a:t>Click to edit Master title style</a:t>
            </a:r>
            <a:endParaRPr lang="pt-PT"/>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Capgemini Blue</a:t>
            </a:r>
          </a:p>
          <a:p>
            <a:pPr marL="171450"/>
            <a:r>
              <a:rPr lang="en-US" sz="600"/>
              <a:t>R 0</a:t>
            </a:r>
          </a:p>
          <a:p>
            <a:pPr marL="171450"/>
            <a:r>
              <a:rPr lang="en-US" sz="600"/>
              <a:t>G 112</a:t>
            </a:r>
          </a:p>
          <a:p>
            <a:pPr marL="171450"/>
            <a:r>
              <a:rPr lang="en-US" sz="60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Vibrant</a:t>
            </a:r>
            <a:br>
              <a:rPr lang="en-US" sz="600" b="1"/>
            </a:br>
            <a:r>
              <a:rPr lang="en-US" sz="600" b="1"/>
              <a:t>Blue</a:t>
            </a:r>
          </a:p>
          <a:p>
            <a:pPr marL="171450"/>
            <a:r>
              <a:rPr lang="en-US" sz="600"/>
              <a:t>R 18</a:t>
            </a:r>
          </a:p>
          <a:p>
            <a:pPr marL="171450"/>
            <a:r>
              <a:rPr lang="en-US" sz="600"/>
              <a:t>G 171</a:t>
            </a:r>
          </a:p>
          <a:p>
            <a:pPr marL="171450"/>
            <a:r>
              <a:rPr lang="en-US" sz="60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Deep</a:t>
            </a:r>
            <a:br>
              <a:rPr lang="en-US" sz="600" b="1"/>
            </a:br>
            <a:r>
              <a:rPr lang="en-US" sz="600" b="1"/>
              <a:t>Purple</a:t>
            </a:r>
          </a:p>
          <a:p>
            <a:pPr marL="171450"/>
            <a:r>
              <a:rPr lang="en-US" sz="600"/>
              <a:t>R 43</a:t>
            </a:r>
          </a:p>
          <a:p>
            <a:pPr marL="171450"/>
            <a:r>
              <a:rPr lang="en-US" sz="600"/>
              <a:t>G 10</a:t>
            </a:r>
          </a:p>
          <a:p>
            <a:pPr marL="171450"/>
            <a:r>
              <a:rPr lang="en-US" sz="60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Tech</a:t>
            </a:r>
            <a:br>
              <a:rPr lang="en-US" sz="600" b="1"/>
            </a:br>
            <a:r>
              <a:rPr lang="en-US" sz="600" b="1"/>
              <a:t>Red</a:t>
            </a:r>
          </a:p>
          <a:p>
            <a:pPr marL="171450"/>
            <a:r>
              <a:rPr lang="en-US" sz="600"/>
              <a:t>R 255</a:t>
            </a:r>
          </a:p>
          <a:p>
            <a:pPr marL="171450"/>
            <a:r>
              <a:rPr lang="en-US" sz="600"/>
              <a:t>G 48</a:t>
            </a:r>
          </a:p>
          <a:p>
            <a:pPr marL="171450"/>
            <a:r>
              <a:rPr lang="en-US" sz="60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Zest</a:t>
            </a:r>
            <a:br>
              <a:rPr lang="en-US" sz="600" b="1"/>
            </a:br>
            <a:r>
              <a:rPr lang="en-US" sz="600" b="1"/>
              <a:t>Green</a:t>
            </a:r>
          </a:p>
          <a:p>
            <a:pPr marL="171450"/>
            <a:r>
              <a:rPr lang="en-US" sz="600"/>
              <a:t>R 149</a:t>
            </a:r>
          </a:p>
          <a:p>
            <a:pPr marL="171450"/>
            <a:r>
              <a:rPr lang="en-US" sz="600"/>
              <a:t>G 230</a:t>
            </a:r>
          </a:p>
          <a:p>
            <a:pPr marL="171450"/>
            <a:r>
              <a:rPr lang="en-US" sz="60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Capgemini Blue</a:t>
            </a:r>
            <a:r>
              <a:rPr lang="en-US" sz="600"/>
              <a:t> (-50%)</a:t>
            </a:r>
          </a:p>
          <a:p>
            <a:pPr marL="171450"/>
            <a:r>
              <a:rPr lang="en-US" sz="600"/>
              <a:t>R 128</a:t>
            </a:r>
          </a:p>
          <a:p>
            <a:pPr marL="171450"/>
            <a:r>
              <a:rPr lang="en-US" sz="600"/>
              <a:t>G 184</a:t>
            </a:r>
          </a:p>
          <a:p>
            <a:pPr marL="171450"/>
            <a:r>
              <a:rPr lang="en-US" sz="60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a:t>Vibrant</a:t>
            </a:r>
            <a:br>
              <a:rPr lang="en-US" sz="600" b="1"/>
            </a:br>
            <a:r>
              <a:rPr lang="en-US" sz="600" b="1"/>
              <a:t>Blue</a:t>
            </a:r>
            <a:r>
              <a:rPr lang="en-US" sz="600"/>
              <a:t> (-50%)</a:t>
            </a:r>
          </a:p>
          <a:p>
            <a:pPr marL="171450"/>
            <a:r>
              <a:rPr lang="en-US" sz="600"/>
              <a:t>R 136</a:t>
            </a:r>
          </a:p>
          <a:p>
            <a:pPr marL="171450"/>
            <a:r>
              <a:rPr lang="en-US" sz="600"/>
              <a:t>G 213</a:t>
            </a:r>
          </a:p>
          <a:p>
            <a:pPr marL="171450"/>
            <a:r>
              <a:rPr lang="en-US" sz="60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Purple</a:t>
            </a:r>
          </a:p>
          <a:p>
            <a:pPr marL="171450"/>
            <a:r>
              <a:rPr lang="en-US" sz="600"/>
              <a:t>R 109</a:t>
            </a:r>
          </a:p>
          <a:p>
            <a:pPr marL="171450"/>
            <a:r>
              <a:rPr lang="en-US" sz="600"/>
              <a:t>G 100</a:t>
            </a:r>
          </a:p>
          <a:p>
            <a:pPr marL="171450"/>
            <a:r>
              <a:rPr lang="en-US" sz="60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Orange</a:t>
            </a:r>
          </a:p>
          <a:p>
            <a:pPr marL="171450"/>
            <a:r>
              <a:rPr lang="en-US" sz="600"/>
              <a:t>R 255</a:t>
            </a:r>
          </a:p>
          <a:p>
            <a:pPr marL="171450"/>
            <a:r>
              <a:rPr lang="en-US" sz="600"/>
              <a:t>G 99</a:t>
            </a:r>
          </a:p>
          <a:p>
            <a:pPr marL="171450"/>
            <a:r>
              <a:rPr lang="en-US" sz="60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Green</a:t>
            </a:r>
          </a:p>
          <a:p>
            <a:pPr marL="171450"/>
            <a:r>
              <a:rPr lang="en-US" sz="600"/>
              <a:t>R 200</a:t>
            </a:r>
          </a:p>
          <a:p>
            <a:pPr marL="171450"/>
            <a:r>
              <a:rPr lang="en-US" sz="600"/>
              <a:t>G 255</a:t>
            </a:r>
          </a:p>
          <a:p>
            <a:pPr marL="171450"/>
            <a:r>
              <a:rPr lang="en-US" sz="60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Purple</a:t>
            </a:r>
          </a:p>
          <a:p>
            <a:pPr marL="171450"/>
            <a:r>
              <a:rPr lang="en-US" sz="600"/>
              <a:t>R 126</a:t>
            </a:r>
          </a:p>
          <a:p>
            <a:pPr marL="171450"/>
            <a:r>
              <a:rPr lang="en-US" sz="600"/>
              <a:t>G 57</a:t>
            </a:r>
          </a:p>
          <a:p>
            <a:pPr marL="171450"/>
            <a:r>
              <a:rPr lang="en-US" sz="60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Green</a:t>
            </a:r>
          </a:p>
          <a:p>
            <a:pPr marL="171450"/>
            <a:r>
              <a:rPr lang="en-US" sz="600"/>
              <a:t>R 0</a:t>
            </a:r>
          </a:p>
          <a:p>
            <a:pPr marL="171450"/>
            <a:r>
              <a:rPr lang="en-US" sz="600"/>
              <a:t>G 195</a:t>
            </a:r>
          </a:p>
          <a:p>
            <a:pPr marL="171450"/>
            <a:r>
              <a:rPr lang="en-US" sz="60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Green</a:t>
            </a:r>
          </a:p>
          <a:p>
            <a:pPr marL="171450"/>
            <a:r>
              <a:rPr lang="en-US" sz="600"/>
              <a:t>R 21</a:t>
            </a:r>
          </a:p>
          <a:p>
            <a:pPr marL="171450"/>
            <a:r>
              <a:rPr lang="en-US" sz="600"/>
              <a:t>G 99</a:t>
            </a:r>
          </a:p>
          <a:p>
            <a:pPr marL="171450"/>
            <a:r>
              <a:rPr lang="en-US" sz="60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Aqua</a:t>
            </a:r>
          </a:p>
          <a:p>
            <a:pPr marL="171450"/>
            <a:r>
              <a:rPr lang="en-US" sz="600"/>
              <a:t>R 15</a:t>
            </a:r>
          </a:p>
          <a:p>
            <a:pPr marL="171450"/>
            <a:r>
              <a:rPr lang="en-US" sz="600"/>
              <a:t>G 153</a:t>
            </a:r>
          </a:p>
          <a:p>
            <a:pPr marL="171450"/>
            <a:r>
              <a:rPr lang="en-US" sz="60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Bright</a:t>
            </a:r>
            <a:br>
              <a:rPr lang="en-US" sz="600" b="1"/>
            </a:br>
            <a:r>
              <a:rPr lang="en-US" sz="600" b="1"/>
              <a:t>Aqua</a:t>
            </a:r>
          </a:p>
          <a:p>
            <a:pPr marL="171450"/>
            <a:r>
              <a:rPr lang="en-US" sz="600"/>
              <a:t>R 1</a:t>
            </a:r>
          </a:p>
          <a:p>
            <a:pPr marL="171450"/>
            <a:r>
              <a:rPr lang="en-US" sz="600"/>
              <a:t>G 209</a:t>
            </a:r>
          </a:p>
          <a:p>
            <a:pPr marL="171450"/>
            <a:r>
              <a:rPr lang="en-US" sz="60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Peach</a:t>
            </a:r>
          </a:p>
          <a:p>
            <a:pPr marL="171450"/>
            <a:r>
              <a:rPr lang="en-US" sz="600"/>
              <a:t>R 255</a:t>
            </a:r>
          </a:p>
          <a:p>
            <a:pPr marL="171450"/>
            <a:r>
              <a:rPr lang="en-US" sz="600"/>
              <a:t>G 126</a:t>
            </a:r>
          </a:p>
          <a:p>
            <a:pPr marL="171450"/>
            <a:r>
              <a:rPr lang="en-US" sz="60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Light</a:t>
            </a:r>
            <a:br>
              <a:rPr lang="en-US" sz="600" b="1"/>
            </a:br>
            <a:r>
              <a:rPr lang="en-US" sz="600" b="1"/>
              <a:t>Claret</a:t>
            </a:r>
          </a:p>
          <a:p>
            <a:pPr marL="171450"/>
            <a:r>
              <a:rPr lang="en-US" sz="600"/>
              <a:t>R 203</a:t>
            </a:r>
          </a:p>
          <a:p>
            <a:pPr marL="171450"/>
            <a:r>
              <a:rPr lang="en-US" sz="600"/>
              <a:t>G 41</a:t>
            </a:r>
          </a:p>
          <a:p>
            <a:pPr marL="171450"/>
            <a:r>
              <a:rPr lang="en-US" sz="60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Claret</a:t>
            </a:r>
          </a:p>
          <a:p>
            <a:pPr marL="171450"/>
            <a:r>
              <a:rPr lang="en-US" sz="600"/>
              <a:t>R 134</a:t>
            </a:r>
          </a:p>
          <a:p>
            <a:pPr marL="171450"/>
            <a:r>
              <a:rPr lang="en-US" sz="600"/>
              <a:t>G 8</a:t>
            </a:r>
          </a:p>
          <a:p>
            <a:pPr marL="171450"/>
            <a:r>
              <a:rPr lang="en-US" sz="60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a:t>Dark</a:t>
            </a:r>
            <a:br>
              <a:rPr lang="en-US" sz="600" b="1"/>
            </a:br>
            <a:r>
              <a:rPr lang="en-US" sz="600" b="1"/>
              <a:t>Purple</a:t>
            </a:r>
          </a:p>
          <a:p>
            <a:pPr marL="171450"/>
            <a:r>
              <a:rPr lang="en-US" sz="600"/>
              <a:t>R 71</a:t>
            </a:r>
          </a:p>
          <a:p>
            <a:pPr marL="171450"/>
            <a:r>
              <a:rPr lang="en-US" sz="600"/>
              <a:t>G 1</a:t>
            </a:r>
          </a:p>
          <a:p>
            <a:pPr marL="171450"/>
            <a:r>
              <a:rPr lang="en-US" sz="600"/>
              <a:t>B 167</a:t>
            </a:r>
          </a:p>
        </p:txBody>
      </p:sp>
    </p:spTree>
    <p:extLst>
      <p:ext uri="{BB962C8B-B14F-4D97-AF65-F5344CB8AC3E}">
        <p14:creationId xmlns:p14="http://schemas.microsoft.com/office/powerpoint/2010/main" val="321207809"/>
      </p:ext>
    </p:extLst>
  </p:cSld>
  <p:clrMap bg1="lt1" tx1="dk1" bg2="lt2" tx2="dk2" accent1="accent1" accent2="accent2" accent3="accent3" accent4="accent4" accent5="accent5" accent6="accent6" hlink="hlink" folHlink="folHlink"/>
  <p:sldLayoutIdLst>
    <p:sldLayoutId id="2147483796" r:id="rId1"/>
    <p:sldLayoutId id="2147483743" r:id="rId2"/>
    <p:sldLayoutId id="2147483812" r:id="rId3"/>
    <p:sldLayoutId id="2147483744" r:id="rId4"/>
    <p:sldLayoutId id="2147483745" r:id="rId5"/>
    <p:sldLayoutId id="2147483746" r:id="rId6"/>
    <p:sldLayoutId id="2147483747" r:id="rId7"/>
    <p:sldLayoutId id="2147483798" r:id="rId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2" pos="257" userDrawn="1">
          <p15:clr>
            <a:srgbClr val="F26B43"/>
          </p15:clr>
        </p15:guide>
        <p15:guide id="3" pos="7423" userDrawn="1">
          <p15:clr>
            <a:srgbClr val="F26B43"/>
          </p15:clr>
        </p15:guide>
        <p15:guide id="4" orient="horz" pos="4065" userDrawn="1">
          <p15:clr>
            <a:srgbClr val="F26B43"/>
          </p15:clr>
        </p15:guide>
        <p15:guide id="5" orient="horz" pos="799" userDrawn="1">
          <p15:clr>
            <a:srgbClr val="F26B43"/>
          </p15:clr>
        </p15:guide>
        <p15:guide id="6" orient="horz" pos="890" userDrawn="1">
          <p15:clr>
            <a:srgbClr val="F26B43"/>
          </p15:clr>
        </p15:guide>
        <p15:guide id="7" pos="3840" userDrawn="1">
          <p15:clr>
            <a:srgbClr val="F26B43"/>
          </p15:clr>
        </p15:guide>
        <p15:guide id="8" pos="3749" userDrawn="1">
          <p15:clr>
            <a:srgbClr val="F26B43"/>
          </p15:clr>
        </p15:guide>
        <p15:guide id="9"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hyperlink" Target="https://www.baeldung.com/spring-data-derived-queries" TargetMode="External"/><Relationship Id="rId2" Type="http://schemas.openxmlformats.org/officeDocument/2006/relationships/hyperlink" Target="http://localhost:8080/api/movie/all" TargetMode="Externa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E257C33-C607-4F39-94FD-853E5F7CDFAF}"/>
              </a:ext>
            </a:extLst>
          </p:cNvPr>
          <p:cNvSpPr>
            <a:spLocks noGrp="1"/>
          </p:cNvSpPr>
          <p:nvPr>
            <p:ph type="body" sz="quarter" idx="11"/>
          </p:nvPr>
        </p:nvSpPr>
        <p:spPr/>
        <p:txBody>
          <a:bodyPr/>
          <a:lstStyle/>
          <a:p>
            <a:r>
              <a:rPr lang="en-US"/>
              <a:t>Software Engineering Track</a:t>
            </a:r>
            <a:endParaRPr lang="pt-PT"/>
          </a:p>
        </p:txBody>
      </p:sp>
      <p:sp>
        <p:nvSpPr>
          <p:cNvPr id="6" name="Text Placeholder 5">
            <a:extLst>
              <a:ext uri="{FF2B5EF4-FFF2-40B4-BE49-F238E27FC236}">
                <a16:creationId xmlns:a16="http://schemas.microsoft.com/office/drawing/2014/main" id="{3F70568B-4014-4005-A2F1-27137DEEE69A}"/>
              </a:ext>
            </a:extLst>
          </p:cNvPr>
          <p:cNvSpPr>
            <a:spLocks noGrp="1"/>
          </p:cNvSpPr>
          <p:nvPr>
            <p:ph type="body" sz="quarter" idx="12"/>
          </p:nvPr>
        </p:nvSpPr>
        <p:spPr/>
        <p:txBody>
          <a:bodyPr/>
          <a:lstStyle/>
          <a:p>
            <a:pPr lvl="0"/>
            <a:r>
              <a:rPr lang="en-US"/>
              <a:t>Rick Artz</a:t>
            </a:r>
          </a:p>
        </p:txBody>
      </p:sp>
    </p:spTree>
    <p:extLst>
      <p:ext uri="{BB962C8B-B14F-4D97-AF65-F5344CB8AC3E}">
        <p14:creationId xmlns:p14="http://schemas.microsoft.com/office/powerpoint/2010/main" val="877891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a:t>Debugging assignment</a:t>
            </a:r>
            <a:br>
              <a:rPr lang="en-US"/>
            </a:br>
            <a:r>
              <a:rPr lang="en-US">
                <a:ea typeface="Verdana"/>
              </a:rPr>
              <a:t>(revised 2022)</a:t>
            </a:r>
            <a:endParaRPr lang="pt-PT"/>
          </a:p>
        </p:txBody>
      </p:sp>
      <p:pic>
        <p:nvPicPr>
          <p:cNvPr id="5" name="Picture Placeholder 4" hidden="1">
            <a:extLst>
              <a:ext uri="{FF2B5EF4-FFF2-40B4-BE49-F238E27FC236}">
                <a16:creationId xmlns:a16="http://schemas.microsoft.com/office/drawing/2014/main" id="{F75B031B-5C69-4C3C-AB8F-4121747DCE2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9322" r="9322"/>
          <a:stretch/>
        </p:blipFill>
        <p:spPr>
          <a:xfrm>
            <a:off x="0" y="1825625"/>
            <a:ext cx="10515600" cy="4351338"/>
          </a:xfrm>
          <a:prstGeom prst="rect">
            <a:avLst/>
          </a:prstGeom>
        </p:spPr>
      </p:pic>
    </p:spTree>
    <p:extLst>
      <p:ext uri="{BB962C8B-B14F-4D97-AF65-F5344CB8AC3E}">
        <p14:creationId xmlns:p14="http://schemas.microsoft.com/office/powerpoint/2010/main" val="1827110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8" y="1291165"/>
            <a:ext cx="11304637" cy="5183320"/>
          </a:xfrm>
        </p:spPr>
        <p:txBody>
          <a:bodyPr vert="horz" lIns="0" tIns="0" rIns="0" bIns="0" rtlCol="0" anchor="t">
            <a:noAutofit/>
          </a:bodyPr>
          <a:lstStyle/>
          <a:p>
            <a:r>
              <a:rPr lang="en-US"/>
              <a:t>You have been given responsibility for an application that was built months earlier. Users have reported a few bugs and there seem to be something wrong with the codebase. The previous team is not available for help or explanations, since many of them do not work here anymore. It is up to you to fix all build errors and fix the bugs users have reported.</a:t>
            </a:r>
          </a:p>
          <a:p>
            <a:endParaRPr lang="en-US"/>
          </a:p>
          <a:p>
            <a:r>
              <a:rPr lang="en-US"/>
              <a:t>Assignment 1: Make the project buildable again!</a:t>
            </a:r>
            <a:endParaRPr lang="en-US">
              <a:ea typeface="Verdana"/>
            </a:endParaRPr>
          </a:p>
          <a:p>
            <a:endParaRPr lang="en-US"/>
          </a:p>
          <a:p>
            <a:r>
              <a:rPr lang="en-US"/>
              <a:t>Assignment 2: Fix user/tester reported bugs stated below:</a:t>
            </a:r>
            <a:endParaRPr lang="en-US">
              <a:ea typeface="Verdana"/>
            </a:endParaRPr>
          </a:p>
          <a:p>
            <a:endParaRPr lang="en-US"/>
          </a:p>
          <a:p>
            <a:r>
              <a:rPr lang="en-US" b="1"/>
              <a:t>Bug 1: </a:t>
            </a:r>
            <a:r>
              <a:rPr lang="en-US"/>
              <a:t>Reported by a front-end user just now: “Whatever I do, I always seem to be getting the same dumb movie back, my movies do not seem to be created!”</a:t>
            </a:r>
            <a:br>
              <a:rPr lang="en-US"/>
            </a:br>
            <a:endParaRPr lang="en-US"/>
          </a:p>
          <a:p>
            <a:r>
              <a:rPr lang="en-US" b="1"/>
              <a:t>Bug 2: </a:t>
            </a:r>
            <a:r>
              <a:rPr lang="en-US"/>
              <a:t>Reported by a front-end user two days ago: “When I create a movie, clicking on the cancel button doesn't dismiss the dialog!!!”.</a:t>
            </a:r>
            <a:br>
              <a:rPr lang="en-US"/>
            </a:br>
            <a:endParaRPr lang="en-US"/>
          </a:p>
          <a:p>
            <a:r>
              <a:rPr lang="en-US" b="1"/>
              <a:t>Bug 3: </a:t>
            </a:r>
            <a:r>
              <a:rPr lang="en-US"/>
              <a:t>Reported by a front-end tester a while back: “Sometimes when I create a new movie on a very slow Internet  connection I do not seem to be getting that movie back when the popup closes, only after I create another movie I get that movie back from the previous creation (but not the one I just created!).”</a:t>
            </a:r>
            <a:br>
              <a:rPr lang="en-US"/>
            </a:br>
            <a:endParaRPr lang="en-US"/>
          </a:p>
          <a:p>
            <a:r>
              <a:rPr lang="en-US" b="1"/>
              <a:t>Bug 4: </a:t>
            </a:r>
            <a:r>
              <a:rPr lang="en-US"/>
              <a:t>Reported by a back-end testers: “When testing the 'new find movies by title' functionality offered by API call (not yet implemented in front-end), I seem to be getting a HTTP status 418 back when I search for non-existing movies. This should be HTTP status 404 (not found).”</a:t>
            </a:r>
            <a:endParaRPr lang="en-US">
              <a:ea typeface="Verdana"/>
            </a:endParaRPr>
          </a:p>
        </p:txBody>
      </p:sp>
      <p:sp>
        <p:nvSpPr>
          <p:cNvPr id="6" name="Title 5"/>
          <p:cNvSpPr>
            <a:spLocks noGrp="1"/>
          </p:cNvSpPr>
          <p:nvPr>
            <p:ph type="title"/>
          </p:nvPr>
        </p:nvSpPr>
        <p:spPr/>
        <p:txBody>
          <a:bodyPr/>
          <a:lstStyle/>
          <a:p>
            <a:r>
              <a:rPr lang="en-US">
                <a:latin typeface="Verdana"/>
                <a:ea typeface="Verdana"/>
              </a:rPr>
              <a:t>Broken Movie Theater</a:t>
            </a:r>
            <a:endParaRPr lang="pt-PT"/>
          </a:p>
        </p:txBody>
      </p:sp>
    </p:spTree>
    <p:extLst>
      <p:ext uri="{BB962C8B-B14F-4D97-AF65-F5344CB8AC3E}">
        <p14:creationId xmlns:p14="http://schemas.microsoft.com/office/powerpoint/2010/main" val="1569251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7988" y="1291165"/>
            <a:ext cx="11304637" cy="5183320"/>
          </a:xfrm>
        </p:spPr>
        <p:txBody>
          <a:bodyPr vert="horz" lIns="0" tIns="0" rIns="0" bIns="0" rtlCol="0" anchor="t">
            <a:noAutofit/>
          </a:bodyPr>
          <a:lstStyle/>
          <a:p>
            <a:pPr marL="285750" indent="-285750">
              <a:buChar char="•"/>
            </a:pPr>
            <a:r>
              <a:rPr lang="en-US">
                <a:ea typeface="Verdana"/>
              </a:rPr>
              <a:t>Read Bugs carefully</a:t>
            </a:r>
            <a:endParaRPr lang="en-US"/>
          </a:p>
          <a:p>
            <a:pPr marL="285750" indent="-285750">
              <a:buChar char="•"/>
            </a:pPr>
            <a:r>
              <a:rPr lang="en-US">
                <a:ea typeface="Verdana"/>
              </a:rPr>
              <a:t>Only do what is necessary to solve the bugs</a:t>
            </a:r>
          </a:p>
          <a:p>
            <a:pPr marL="285750" indent="-285750">
              <a:buFont typeface="Arial" panose="020B0604020202020204" pitchFamily="34" charset="0"/>
              <a:buChar char="•"/>
            </a:pPr>
            <a:r>
              <a:rPr lang="en-US">
                <a:ea typeface="Verdana"/>
              </a:rPr>
              <a:t>Search google for text not specific for your project.</a:t>
            </a:r>
          </a:p>
          <a:p>
            <a:r>
              <a:rPr lang="en-US">
                <a:ea typeface="Verdana"/>
              </a:rPr>
              <a:t>     </a:t>
            </a:r>
            <a:r>
              <a:rPr lang="en-US" err="1">
                <a:ea typeface="Verdana"/>
              </a:rPr>
              <a:t>E.i.</a:t>
            </a:r>
            <a:r>
              <a:rPr lang="en-US">
                <a:ea typeface="Verdana"/>
              </a:rPr>
              <a:t>  Don’t search for '</a:t>
            </a:r>
            <a:r>
              <a:rPr lang="en-US">
                <a:ea typeface="+mn-lt"/>
                <a:cs typeface="+mn-lt"/>
              </a:rPr>
              <a:t>Not a managed type: class </a:t>
            </a:r>
            <a:r>
              <a:rPr lang="en-US" err="1">
                <a:ea typeface="+mn-lt"/>
                <a:cs typeface="+mn-lt"/>
              </a:rPr>
              <a:t>com.appiekap.movietheater.model.Movie</a:t>
            </a:r>
            <a:r>
              <a:rPr lang="en-US">
                <a:ea typeface="Verdana"/>
              </a:rPr>
              <a:t>'</a:t>
            </a:r>
          </a:p>
          <a:p>
            <a:r>
              <a:rPr lang="en-US">
                <a:ea typeface="Verdana"/>
              </a:rPr>
              <a:t>     But:  'Spring boot </a:t>
            </a:r>
            <a:r>
              <a:rPr lang="en-US">
                <a:ea typeface="+mn-lt"/>
                <a:cs typeface="+mn-lt"/>
              </a:rPr>
              <a:t>Not a managed type'</a:t>
            </a:r>
          </a:p>
          <a:p>
            <a:pPr marL="285750" indent="-285750">
              <a:buChar char="•"/>
            </a:pPr>
            <a:r>
              <a:rPr lang="en-US">
                <a:ea typeface="+mn-lt"/>
                <a:cs typeface="+mn-lt"/>
              </a:rPr>
              <a:t>Relate a front end bug to html element, event (click, change, submit), </a:t>
            </a:r>
            <a:r>
              <a:rPr lang="en-US" err="1">
                <a:ea typeface="+mn-lt"/>
                <a:cs typeface="+mn-lt"/>
              </a:rPr>
              <a:t>Javascript</a:t>
            </a:r>
            <a:r>
              <a:rPr lang="en-US">
                <a:ea typeface="+mn-lt"/>
                <a:cs typeface="+mn-lt"/>
              </a:rPr>
              <a:t> function, etc. Use F12</a:t>
            </a:r>
          </a:p>
          <a:p>
            <a:pPr marL="285750" indent="-285750">
              <a:buChar char="•"/>
            </a:pPr>
            <a:r>
              <a:rPr lang="en-US">
                <a:ea typeface="+mn-lt"/>
                <a:cs typeface="+mn-lt"/>
              </a:rPr>
              <a:t>Relate a backend end bug to the controller function</a:t>
            </a:r>
          </a:p>
          <a:p>
            <a:r>
              <a:rPr lang="en-US">
                <a:ea typeface="+mn-lt"/>
                <a:cs typeface="+mn-lt"/>
              </a:rPr>
              <a:t>     What is the </a:t>
            </a:r>
            <a:r>
              <a:rPr lang="en-US" err="1">
                <a:ea typeface="+mn-lt"/>
                <a:cs typeface="+mn-lt"/>
              </a:rPr>
              <a:t>url</a:t>
            </a:r>
            <a:r>
              <a:rPr lang="en-US">
                <a:ea typeface="+mn-lt"/>
                <a:cs typeface="+mn-lt"/>
              </a:rPr>
              <a:t> and type of request (GET, POST)</a:t>
            </a:r>
          </a:p>
          <a:p>
            <a:r>
              <a:rPr lang="en-US">
                <a:ea typeface="+mn-lt"/>
                <a:cs typeface="+mn-lt"/>
              </a:rPr>
              <a:t>     </a:t>
            </a:r>
            <a:r>
              <a:rPr lang="en-US">
                <a:ea typeface="+mn-lt"/>
                <a:cs typeface="+mn-lt"/>
                <a:hlinkClick r:id="rId2"/>
              </a:rPr>
              <a:t>http://localhost:8080/api/movie/all</a:t>
            </a:r>
            <a:endParaRPr lang="en-US">
              <a:ea typeface="+mn-lt"/>
              <a:cs typeface="+mn-lt"/>
            </a:endParaRPr>
          </a:p>
          <a:p>
            <a:pPr marL="285750" indent="-285750">
              <a:buChar char="•"/>
            </a:pPr>
            <a:r>
              <a:rPr lang="en-US">
                <a:ea typeface="+mn-lt"/>
                <a:cs typeface="+mn-lt"/>
              </a:rPr>
              <a:t>Start the application in debug mode and debug through the code!!!</a:t>
            </a:r>
          </a:p>
          <a:p>
            <a:pPr marL="285750" indent="-285750">
              <a:buChar char="•"/>
            </a:pPr>
            <a:endParaRPr lang="en-US">
              <a:ea typeface="+mn-lt"/>
              <a:cs typeface="+mn-lt"/>
            </a:endParaRPr>
          </a:p>
          <a:p>
            <a:r>
              <a:rPr lang="en-US">
                <a:ea typeface="+mn-lt"/>
                <a:cs typeface="+mn-lt"/>
              </a:rPr>
              <a:t>You can declare your own query methods on the interface!!!!!</a:t>
            </a:r>
          </a:p>
          <a:p>
            <a:r>
              <a:rPr lang="en-US">
                <a:ea typeface="+mn-lt"/>
                <a:cs typeface="+mn-lt"/>
              </a:rPr>
              <a:t>Method '</a:t>
            </a:r>
            <a:r>
              <a:rPr lang="en-US">
                <a:latin typeface="Consolas"/>
                <a:ea typeface="+mn-lt"/>
                <a:cs typeface="+mn-lt"/>
              </a:rPr>
              <a:t>List&lt;Movie&gt; </a:t>
            </a:r>
            <a:r>
              <a:rPr lang="en-US" err="1">
                <a:latin typeface="Consolas"/>
                <a:ea typeface="+mn-lt"/>
                <a:cs typeface="+mn-lt"/>
              </a:rPr>
              <a:t>findByTitle</a:t>
            </a:r>
            <a:r>
              <a:rPr lang="en-US">
                <a:latin typeface="Consolas"/>
                <a:ea typeface="+mn-lt"/>
                <a:cs typeface="+mn-lt"/>
              </a:rPr>
              <a:t>(String title)</a:t>
            </a:r>
            <a:r>
              <a:rPr lang="en-US">
                <a:ea typeface="+mn-lt"/>
                <a:cs typeface="+mn-lt"/>
              </a:rPr>
              <a:t>' in class </a:t>
            </a:r>
            <a:r>
              <a:rPr lang="en-US" err="1">
                <a:ea typeface="+mn-lt"/>
                <a:cs typeface="+mn-lt"/>
              </a:rPr>
              <a:t>MovieRepository</a:t>
            </a:r>
            <a:r>
              <a:rPr lang="en-US">
                <a:ea typeface="+mn-lt"/>
                <a:cs typeface="+mn-lt"/>
              </a:rPr>
              <a:t> is declared.</a:t>
            </a:r>
          </a:p>
          <a:p>
            <a:r>
              <a:rPr lang="en-US" b="1">
                <a:ea typeface="+mn-lt"/>
                <a:cs typeface="+mn-lt"/>
              </a:rPr>
              <a:t>Spring builds an implementation for this method that finds a movie based on a certain title</a:t>
            </a:r>
            <a:r>
              <a:rPr lang="en-US">
                <a:ea typeface="+mn-lt"/>
                <a:cs typeface="+mn-lt"/>
              </a:rPr>
              <a:t>.</a:t>
            </a:r>
          </a:p>
          <a:p>
            <a:r>
              <a:rPr lang="en-US">
                <a:ea typeface="+mn-lt"/>
                <a:cs typeface="+mn-lt"/>
              </a:rPr>
              <a:t>More examples: </a:t>
            </a:r>
            <a:r>
              <a:rPr lang="en-US">
                <a:ea typeface="+mn-lt"/>
                <a:cs typeface="+mn-lt"/>
                <a:hlinkClick r:id="rId3"/>
              </a:rPr>
              <a:t>Derived Query Methods in Spring Data JPA Repositories | Baeldung</a:t>
            </a:r>
            <a:endParaRPr lang="en-US">
              <a:ea typeface="+mn-lt"/>
              <a:cs typeface="+mn-lt"/>
            </a:endParaRPr>
          </a:p>
          <a:p>
            <a:pPr marL="285750" indent="-285750">
              <a:buChar char="•"/>
            </a:pPr>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p:txBody>
      </p:sp>
      <p:sp>
        <p:nvSpPr>
          <p:cNvPr id="6" name="Title 5"/>
          <p:cNvSpPr>
            <a:spLocks noGrp="1"/>
          </p:cNvSpPr>
          <p:nvPr>
            <p:ph type="title"/>
          </p:nvPr>
        </p:nvSpPr>
        <p:spPr/>
        <p:txBody>
          <a:bodyPr/>
          <a:lstStyle/>
          <a:p>
            <a:r>
              <a:rPr lang="en-US">
                <a:latin typeface="Verdana"/>
                <a:ea typeface="Verdana"/>
              </a:rPr>
              <a:t>Broken Movie Theater</a:t>
            </a:r>
            <a:endParaRPr lang="pt-PT"/>
          </a:p>
        </p:txBody>
      </p:sp>
    </p:spTree>
    <p:extLst>
      <p:ext uri="{BB962C8B-B14F-4D97-AF65-F5344CB8AC3E}">
        <p14:creationId xmlns:p14="http://schemas.microsoft.com/office/powerpoint/2010/main" val="181941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3.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4.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3c6d6d7c-5f1b-457b-8d17-77f38091ba3e" xsi:nil="true"/>
    <lcf76f155ced4ddcb4097134ff3c332f xmlns="176a2c4f-f565-48ed-a7c8-ac8de0f9092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9A92E59A8AA5346A1A14375157B9224" ma:contentTypeVersion="9" ma:contentTypeDescription="Create a new document." ma:contentTypeScope="" ma:versionID="ed743a2153f4627b8d3dd4ede460b623">
  <xsd:schema xmlns:xsd="http://www.w3.org/2001/XMLSchema" xmlns:xs="http://www.w3.org/2001/XMLSchema" xmlns:p="http://schemas.microsoft.com/office/2006/metadata/properties" xmlns:ns2="176a2c4f-f565-48ed-a7c8-ac8de0f9092e" xmlns:ns3="3c6d6d7c-5f1b-457b-8d17-77f38091ba3e" targetNamespace="http://schemas.microsoft.com/office/2006/metadata/properties" ma:root="true" ma:fieldsID="34c9933395ea03fd8dbff3abc53ad53a" ns2:_="" ns3:_="">
    <xsd:import namespace="176a2c4f-f565-48ed-a7c8-ac8de0f9092e"/>
    <xsd:import namespace="3c6d6d7c-5f1b-457b-8d17-77f38091ba3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6a2c4f-f565-48ed-a7c8-ac8de0f909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6d6d7c-5f1b-457b-8d17-77f38091ba3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dbc38af-a365-48d6-9b13-aaf1e1ebe1fc}" ma:internalName="TaxCatchAll" ma:showField="CatchAllData" ma:web="3c6d6d7c-5f1b-457b-8d17-77f38091ba3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16F9D5-651B-46E9-9471-F61E68EB1188}">
  <ds:schemaRefs>
    <ds:schemaRef ds:uri="http://schemas.microsoft.com/sharepoint/v3/contenttype/forms"/>
  </ds:schemaRefs>
</ds:datastoreItem>
</file>

<file path=customXml/itemProps2.xml><?xml version="1.0" encoding="utf-8"?>
<ds:datastoreItem xmlns:ds="http://schemas.openxmlformats.org/officeDocument/2006/customXml" ds:itemID="{98BD68A5-DC7E-4F7B-BAB5-DB8A8CD58DE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00B32DB-C1E7-478B-AA30-839CC9DB9140}"/>
</file>

<file path=docProps/app.xml><?xml version="1.0" encoding="utf-8"?>
<Properties xmlns="http://schemas.openxmlformats.org/officeDocument/2006/extended-properties" xmlns:vt="http://schemas.openxmlformats.org/officeDocument/2006/docPropsVTypes">
  <Template>Capgemini_Template</Template>
  <Application>Microsoft Office PowerPoint</Application>
  <PresentationFormat>Widescreen</PresentationFormat>
  <Slides>5</Slides>
  <Notes>2</Notes>
  <HiddenSlides>0</HiddenSlides>
  <ScaleCrop>false</ScaleCrop>
  <HeadingPairs>
    <vt:vector size="4" baseType="variant">
      <vt:variant>
        <vt:lpstr>Theme</vt:lpstr>
      </vt:variant>
      <vt:variant>
        <vt:i4>4</vt:i4>
      </vt:variant>
      <vt:variant>
        <vt:lpstr>Slide Titles</vt:lpstr>
      </vt:variant>
      <vt:variant>
        <vt:i4>5</vt:i4>
      </vt:variant>
    </vt:vector>
  </HeadingPairs>
  <TitlesOfParts>
    <vt:vector size="9" baseType="lpstr">
      <vt:lpstr>Capgemini 2017_Cover slides</vt:lpstr>
      <vt:lpstr>Section slides</vt:lpstr>
      <vt:lpstr>Content Layouts</vt:lpstr>
      <vt:lpstr>Content and Image Layouts</vt:lpstr>
      <vt:lpstr>PowerPoint Presentation</vt:lpstr>
      <vt:lpstr>PowerPoint Presentation</vt:lpstr>
      <vt:lpstr>Broken Movie Theater</vt:lpstr>
      <vt:lpstr>Broken Movie Theater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insert title title</dc:title>
  <dc:creator>Robbert Jan</dc:creator>
  <cp:revision>1</cp:revision>
  <dcterms:created xsi:type="dcterms:W3CDTF">2017-10-29T10:01:09Z</dcterms:created>
  <dcterms:modified xsi:type="dcterms:W3CDTF">2022-06-20T11:31:01Z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0x01010049A92E59A8AA5346A1A14375157B9224</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y fmtid="{D5CDD505-2E9C-101B-9397-08002B2CF9AE}" pid="6" name="_ExtendedDescription">
    <vt:lpwstr/>
  </property>
  <property fmtid="{D5CDD505-2E9C-101B-9397-08002B2CF9AE}" pid="7" name="TriggerFlowInfo">
    <vt:lpwstr/>
  </property>
  <property fmtid="{D5CDD505-2E9C-101B-9397-08002B2CF9AE}" pid="8" name="xd_Signature">
    <vt:bool>false</vt:bool>
  </property>
  <property fmtid="{D5CDD505-2E9C-101B-9397-08002B2CF9AE}" pid="9" name="_SharedFileIndex">
    <vt:lpwstr/>
  </property>
  <property fmtid="{D5CDD505-2E9C-101B-9397-08002B2CF9AE}" pid="10" name="_SourceUrl">
    <vt:lpwstr/>
  </property>
  <property fmtid="{D5CDD505-2E9C-101B-9397-08002B2CF9AE}" pid="11" name="Order">
    <vt:r8>7600</vt:r8>
  </property>
  <property fmtid="{D5CDD505-2E9C-101B-9397-08002B2CF9AE}" pid="12" name="MediaServiceImageTags">
    <vt:lpwstr/>
  </property>
</Properties>
</file>